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  <p:sldMasterId id="2147484272" r:id="rId2"/>
  </p:sldMasterIdLst>
  <p:notesMasterIdLst>
    <p:notesMasterId r:id="rId13"/>
  </p:notesMasterIdLst>
  <p:handoutMasterIdLst>
    <p:handoutMasterId r:id="rId14"/>
  </p:handoutMasterIdLst>
  <p:sldIdLst>
    <p:sldId id="472" r:id="rId3"/>
    <p:sldId id="473" r:id="rId4"/>
    <p:sldId id="474" r:id="rId5"/>
    <p:sldId id="475" r:id="rId6"/>
    <p:sldId id="478" r:id="rId7"/>
    <p:sldId id="476" r:id="rId8"/>
    <p:sldId id="477" r:id="rId9"/>
    <p:sldId id="479" r:id="rId10"/>
    <p:sldId id="480" r:id="rId11"/>
    <p:sldId id="481" r:id="rId12"/>
  </p:sldIdLst>
  <p:sldSz cx="9144000" cy="5143500" type="screen16x9"/>
  <p:notesSz cx="6808788" cy="99409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Arial" charset="0"/>
      </a:defRPr>
    </a:lvl1pPr>
    <a:lvl2pPr marL="45717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Arial" charset="0"/>
      </a:defRPr>
    </a:lvl2pPr>
    <a:lvl3pPr marL="91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Arial" charset="0"/>
      </a:defRPr>
    </a:lvl3pPr>
    <a:lvl4pPr marL="1371532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Arial" charset="0"/>
      </a:defRPr>
    </a:lvl4pPr>
    <a:lvl5pPr marL="182870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Arial" charset="0"/>
      </a:defRPr>
    </a:lvl5pPr>
    <a:lvl6pPr marL="2285886" algn="l" defTabSz="914355" rtl="0" eaLnBrk="1" latinLnBrk="0" hangingPunct="1">
      <a:defRPr kern="1200">
        <a:solidFill>
          <a:schemeClr val="tx1"/>
        </a:solidFill>
        <a:latin typeface="Calibri" charset="0"/>
        <a:ea typeface="+mn-ea"/>
        <a:cs typeface="Arial" charset="0"/>
      </a:defRPr>
    </a:lvl6pPr>
    <a:lvl7pPr marL="2743064" algn="l" defTabSz="914355" rtl="0" eaLnBrk="1" latinLnBrk="0" hangingPunct="1">
      <a:defRPr kern="1200">
        <a:solidFill>
          <a:schemeClr val="tx1"/>
        </a:solidFill>
        <a:latin typeface="Calibri" charset="0"/>
        <a:ea typeface="+mn-ea"/>
        <a:cs typeface="Arial" charset="0"/>
      </a:defRPr>
    </a:lvl7pPr>
    <a:lvl8pPr marL="3200240" algn="l" defTabSz="914355" rtl="0" eaLnBrk="1" latinLnBrk="0" hangingPunct="1">
      <a:defRPr kern="1200">
        <a:solidFill>
          <a:schemeClr val="tx1"/>
        </a:solidFill>
        <a:latin typeface="Calibri" charset="0"/>
        <a:ea typeface="+mn-ea"/>
        <a:cs typeface="Arial" charset="0"/>
      </a:defRPr>
    </a:lvl8pPr>
    <a:lvl9pPr marL="3657418" algn="l" defTabSz="914355" rtl="0" eaLnBrk="1" latinLnBrk="0" hangingPunct="1">
      <a:defRPr kern="1200">
        <a:solidFill>
          <a:schemeClr val="tx1"/>
        </a:solidFill>
        <a:latin typeface="Calibri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32">
          <p15:clr>
            <a:srgbClr val="A4A3A4"/>
          </p15:clr>
        </p15:guide>
        <p15:guide id="4" pos="2144">
          <p15:clr>
            <a:srgbClr val="A4A3A4"/>
          </p15:clr>
        </p15:guide>
        <p15:guide id="5" orient="horz" pos="2879">
          <p15:clr>
            <a:srgbClr val="A4A3A4"/>
          </p15:clr>
        </p15:guide>
        <p15:guide id="6" orient="horz" pos="3131">
          <p15:clr>
            <a:srgbClr val="A4A3A4"/>
          </p15:clr>
        </p15:guide>
        <p15:guide id="7" pos="2161">
          <p15:clr>
            <a:srgbClr val="A4A3A4"/>
          </p15:clr>
        </p15:guide>
        <p15:guide id="8" pos="214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66A1"/>
    <a:srgbClr val="FFCCCC"/>
    <a:srgbClr val="606060"/>
    <a:srgbClr val="7FA357"/>
    <a:srgbClr val="878282"/>
    <a:srgbClr val="A9A9A9"/>
    <a:srgbClr val="FB9797"/>
    <a:srgbClr val="003351"/>
    <a:srgbClr val="FF6900"/>
    <a:srgbClr val="D3D3D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44" autoAdjust="0"/>
    <p:restoredTop sz="88665" autoAdjust="0"/>
  </p:normalViewPr>
  <p:slideViewPr>
    <p:cSldViewPr>
      <p:cViewPr>
        <p:scale>
          <a:sx n="75" d="100"/>
          <a:sy n="75" d="100"/>
        </p:scale>
        <p:origin x="-450" y="-25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101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3288" y="-78"/>
      </p:cViewPr>
      <p:guideLst>
        <p:guide orient="horz" pos="2880"/>
        <p:guide orient="horz" pos="3132"/>
        <p:guide orient="horz" pos="2879"/>
        <p:guide orient="horz" pos="3131"/>
        <p:guide pos="2160"/>
        <p:guide pos="2144"/>
        <p:guide pos="2161"/>
        <p:guide pos="2145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50475" cy="497046"/>
          </a:xfrm>
          <a:prstGeom prst="rect">
            <a:avLst/>
          </a:prstGeom>
        </p:spPr>
        <p:txBody>
          <a:bodyPr vert="horz" lIns="91559" tIns="45780" rIns="91559" bIns="45780" rtlCol="0"/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6740" y="2"/>
            <a:ext cx="2950475" cy="497046"/>
          </a:xfrm>
          <a:prstGeom prst="rect">
            <a:avLst/>
          </a:prstGeom>
        </p:spPr>
        <p:txBody>
          <a:bodyPr vert="horz" lIns="91559" tIns="45780" rIns="91559" bIns="45780" rtlCol="0"/>
          <a:lstStyle>
            <a:lvl1pPr algn="r">
              <a:defRPr sz="1200"/>
            </a:lvl1pPr>
          </a:lstStyle>
          <a:p>
            <a:pPr>
              <a:defRPr/>
            </a:pPr>
            <a:fld id="{09082213-E6A7-4B4A-A2DF-9B0A4E9DA14D}" type="datetimeFigureOut">
              <a:rPr lang="ru-RU"/>
              <a:pPr>
                <a:defRPr/>
              </a:pPr>
              <a:t>30.08.2023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42156"/>
            <a:ext cx="2950475" cy="497046"/>
          </a:xfrm>
          <a:prstGeom prst="rect">
            <a:avLst/>
          </a:prstGeom>
        </p:spPr>
        <p:txBody>
          <a:bodyPr vert="horz" lIns="91559" tIns="45780" rIns="91559" bIns="4578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6740" y="9442156"/>
            <a:ext cx="2950475" cy="497046"/>
          </a:xfrm>
          <a:prstGeom prst="rect">
            <a:avLst/>
          </a:prstGeom>
        </p:spPr>
        <p:txBody>
          <a:bodyPr vert="horz" lIns="91559" tIns="45780" rIns="91559" bIns="45780" rtlCol="0" anchor="b"/>
          <a:lstStyle>
            <a:lvl1pPr algn="r">
              <a:defRPr sz="1200"/>
            </a:lvl1pPr>
          </a:lstStyle>
          <a:p>
            <a:pPr>
              <a:defRPr/>
            </a:pPr>
            <a:fld id="{CA65D7EE-0D0B-480A-A942-0C32F0AB76C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970248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50475" cy="497046"/>
          </a:xfrm>
          <a:prstGeom prst="rect">
            <a:avLst/>
          </a:prstGeom>
        </p:spPr>
        <p:txBody>
          <a:bodyPr vert="horz" lIns="91559" tIns="45780" rIns="91559" bIns="4578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40" y="2"/>
            <a:ext cx="2950475" cy="497046"/>
          </a:xfrm>
          <a:prstGeom prst="rect">
            <a:avLst/>
          </a:prstGeom>
        </p:spPr>
        <p:txBody>
          <a:bodyPr vert="horz" lIns="91559" tIns="45780" rIns="91559" bIns="4578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7E79A87-6AF3-4473-A483-D127E192C47E}" type="datetimeFigureOut">
              <a:rPr lang="ru-RU"/>
              <a:pPr>
                <a:defRPr/>
              </a:pPr>
              <a:t>30.08.2023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6125"/>
            <a:ext cx="6627812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59" tIns="45780" rIns="91559" bIns="4578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80" y="4721942"/>
            <a:ext cx="5447030" cy="4473416"/>
          </a:xfrm>
          <a:prstGeom prst="rect">
            <a:avLst/>
          </a:prstGeom>
        </p:spPr>
        <p:txBody>
          <a:bodyPr vert="horz" lIns="91559" tIns="45780" rIns="91559" bIns="4578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2156"/>
            <a:ext cx="2950475" cy="497046"/>
          </a:xfrm>
          <a:prstGeom prst="rect">
            <a:avLst/>
          </a:prstGeom>
        </p:spPr>
        <p:txBody>
          <a:bodyPr vert="horz" lIns="91559" tIns="45780" rIns="91559" bIns="4578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40" y="9442156"/>
            <a:ext cx="2950475" cy="497046"/>
          </a:xfrm>
          <a:prstGeom prst="rect">
            <a:avLst/>
          </a:prstGeom>
        </p:spPr>
        <p:txBody>
          <a:bodyPr vert="horz" lIns="91559" tIns="45780" rIns="91559" bIns="4578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D86B4E6-4BCB-4DC8-9474-C91D52247EA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6227647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8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0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6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730620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>
          <a:xfrm>
            <a:off x="890590" y="2517775"/>
            <a:ext cx="5513387" cy="565150"/>
          </a:xfrm>
          <a:prstGeom prst="rect">
            <a:avLst/>
          </a:prstGeom>
        </p:spPr>
        <p:txBody>
          <a:bodyPr lIns="91436" tIns="45718" rIns="91436" bIns="45718" anchor="ctr">
            <a:normAutofit/>
          </a:bodyPr>
          <a:lstStyle>
            <a:lvl1pPr defTabSz="457200" eaLnBrk="0" hangingPunct="0">
              <a:defRPr>
                <a:solidFill>
                  <a:schemeClr val="tx1"/>
                </a:solidFill>
                <a:latin typeface="Calibri" charset="0"/>
                <a:cs typeface="Arial" charset="0"/>
              </a:defRPr>
            </a:lvl1pPr>
            <a:lvl2pPr marL="742950" indent="-285750" defTabSz="457200" eaLnBrk="0" hangingPunct="0">
              <a:defRPr>
                <a:solidFill>
                  <a:schemeClr val="tx1"/>
                </a:solidFill>
                <a:latin typeface="Calibri" charset="0"/>
                <a:cs typeface="Arial" charset="0"/>
              </a:defRPr>
            </a:lvl2pPr>
            <a:lvl3pPr marL="1143000" indent="-228600" defTabSz="457200" eaLnBrk="0" hangingPunct="0">
              <a:defRPr>
                <a:solidFill>
                  <a:schemeClr val="tx1"/>
                </a:solidFill>
                <a:latin typeface="Calibri" charset="0"/>
                <a:cs typeface="Arial" charset="0"/>
              </a:defRPr>
            </a:lvl3pPr>
            <a:lvl4pPr marL="1600200" indent="-228600" defTabSz="457200" eaLnBrk="0" hangingPunct="0">
              <a:defRPr>
                <a:solidFill>
                  <a:schemeClr val="tx1"/>
                </a:solidFill>
                <a:latin typeface="Calibri" charset="0"/>
                <a:cs typeface="Arial" charset="0"/>
              </a:defRPr>
            </a:lvl4pPr>
            <a:lvl5pPr marL="2057400" indent="-228600" defTabSz="457200" eaLnBrk="0" hangingPunct="0">
              <a:defRPr>
                <a:solidFill>
                  <a:schemeClr val="tx1"/>
                </a:solidFill>
                <a:latin typeface="Calibri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cs typeface="Arial" charset="0"/>
              </a:defRPr>
            </a:lvl9pPr>
          </a:lstStyle>
          <a:p>
            <a:pPr>
              <a:defRPr/>
            </a:pPr>
            <a:r>
              <a:rPr lang="ru-RU" sz="2200" dirty="0" smtClean="0">
                <a:solidFill>
                  <a:srgbClr val="FFFFFF"/>
                </a:solidFill>
                <a:latin typeface="Verdana" charset="0"/>
              </a:rPr>
              <a:t>Образец заголовка</a:t>
            </a:r>
            <a:endParaRPr lang="en-US" sz="2200" dirty="0" smtClean="0">
              <a:solidFill>
                <a:srgbClr val="FFFFFF"/>
              </a:solidFill>
              <a:latin typeface="Verdana" charset="0"/>
            </a:endParaRP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902401" y="4521200"/>
            <a:ext cx="4193157" cy="381396"/>
          </a:xfrm>
        </p:spPr>
        <p:txBody>
          <a:bodyPr anchor="b">
            <a:normAutofit/>
          </a:bodyPr>
          <a:lstStyle>
            <a:lvl1pPr>
              <a:buNone/>
              <a:defRPr sz="10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890031" y="2625757"/>
            <a:ext cx="5514509" cy="564404"/>
          </a:xfrm>
        </p:spPr>
        <p:txBody>
          <a:bodyPr/>
          <a:lstStyle>
            <a:lvl1pPr marL="0" marR="0" indent="0" defTabSz="45717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898323" y="3437384"/>
            <a:ext cx="5514509" cy="848731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1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CEE2D-4B9A-49CE-B878-E33CA9E1784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CEE2D-4B9A-49CE-B878-E33CA9E1784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CEE2D-4B9A-49CE-B878-E33CA9E1784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CEE2D-4B9A-49CE-B878-E33CA9E1784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CEE2D-4B9A-49CE-B878-E33CA9E1784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CEE2D-4B9A-49CE-B878-E33CA9E1784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CEE2D-4B9A-49CE-B878-E33CA9E1784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CEE2D-4B9A-49CE-B878-E33CA9E1784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CEE2D-4B9A-49CE-B878-E33CA9E1784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8568952" cy="8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244229" y="1354836"/>
            <a:ext cx="8529889" cy="3295634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4"/>
          </p:nvPr>
        </p:nvSpPr>
        <p:spPr>
          <a:xfrm>
            <a:off x="395537" y="1437625"/>
            <a:ext cx="8529889" cy="3295634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323528" y="249493"/>
            <a:ext cx="8543382" cy="76742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44224" y="1354836"/>
            <a:ext cx="7094790" cy="3295634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7457657" y="1383619"/>
            <a:ext cx="1316459" cy="3266852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solidFill>
                  <a:schemeClr val="accent6"/>
                </a:solidFill>
              </a:defRPr>
            </a:lvl1pPr>
            <a:lvl2pPr marL="457178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4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62816" indent="0" algn="ctr">
              <a:buNone/>
              <a:defRPr/>
            </a:lvl2pPr>
            <a:lvl3pPr marL="725632" indent="0" algn="ctr">
              <a:buNone/>
              <a:defRPr/>
            </a:lvl3pPr>
            <a:lvl4pPr marL="1088448" indent="0" algn="ctr">
              <a:buNone/>
              <a:defRPr/>
            </a:lvl4pPr>
            <a:lvl5pPr marL="1451264" indent="0" algn="ctr">
              <a:buNone/>
              <a:defRPr/>
            </a:lvl5pPr>
            <a:lvl6pPr marL="1814080" indent="0" algn="ctr">
              <a:buNone/>
              <a:defRPr/>
            </a:lvl6pPr>
            <a:lvl7pPr marL="2176895" indent="0" algn="ctr">
              <a:buNone/>
              <a:defRPr/>
            </a:lvl7pPr>
            <a:lvl8pPr marL="2539711" indent="0" algn="ctr">
              <a:buNone/>
              <a:defRPr/>
            </a:lvl8pPr>
            <a:lvl9pPr marL="2902526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3127"/>
            <a:ext cx="2133600" cy="358775"/>
          </a:xfrm>
          <a:prstGeom prst="rect">
            <a:avLst/>
          </a:prstGeom>
        </p:spPr>
        <p:txBody>
          <a:bodyPr lIns="72564" tIns="36281" rIns="72564" bIns="36281"/>
          <a:lstStyle>
            <a:lvl1pPr>
              <a:defRPr>
                <a:solidFill>
                  <a:prstClr val="black"/>
                </a:solidFill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47688" y="4872040"/>
            <a:ext cx="2895600" cy="274637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>
                <a:latin typeface="+mn-lt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17500" y="4872040"/>
            <a:ext cx="349250" cy="274637"/>
          </a:xfrm>
          <a:prstGeom prst="rect">
            <a:avLst/>
          </a:prstGeom>
        </p:spPr>
        <p:txBody>
          <a:bodyPr lIns="91436" tIns="45718" rIns="91436" bIns="45718"/>
          <a:lstStyle>
            <a:lvl1pPr>
              <a:defRPr/>
            </a:lvl1pPr>
          </a:lstStyle>
          <a:p>
            <a:pPr>
              <a:defRPr/>
            </a:pPr>
            <a:fld id="{75273EBD-2364-4106-8382-0AA2A335BA2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4767264"/>
            <a:ext cx="2133600" cy="274637"/>
          </a:xfrm>
          <a:prstGeom prst="rect">
            <a:avLst/>
          </a:prstGeom>
        </p:spPr>
        <p:txBody>
          <a:bodyPr lIns="91432" tIns="45716" rIns="91432" bIns="45716"/>
          <a:lstStyle>
            <a:lvl1pPr defTabSz="914321">
              <a:defRPr>
                <a:solidFill>
                  <a:prstClr val="black">
                    <a:tint val="75000"/>
                  </a:prst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 i="1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4767264"/>
            <a:ext cx="2895600" cy="274637"/>
          </a:xfrm>
          <a:prstGeom prst="rect">
            <a:avLst/>
          </a:prstGeom>
        </p:spPr>
        <p:txBody>
          <a:bodyPr lIns="91432" tIns="45716" rIns="91432" bIns="45716"/>
          <a:lstStyle>
            <a:lvl1pPr defTabSz="914321">
              <a:defRPr>
                <a:solidFill>
                  <a:prstClr val="black">
                    <a:tint val="75000"/>
                  </a:prst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4767264"/>
            <a:ext cx="2133600" cy="274637"/>
          </a:xfrm>
          <a:prstGeom prst="rect">
            <a:avLst/>
          </a:prstGeom>
        </p:spPr>
        <p:txBody>
          <a:bodyPr lIns="91432" tIns="45716" rIns="91432" bIns="45716"/>
          <a:lstStyle>
            <a:lvl1pPr defTabSz="914321">
              <a:defRPr>
                <a:solidFill>
                  <a:prstClr val="black">
                    <a:tint val="75000"/>
                  </a:prst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5937475-8B23-497A-984D-DB5745AC4A47}" type="slidenum">
              <a:rPr lang="ru-RU" i="1" smtClean="0"/>
              <a:pPr>
                <a:defRPr/>
              </a:pPr>
              <a:t>‹#›</a:t>
            </a:fld>
            <a:endParaRPr lang="ru-RU" i="1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CEE2D-4B9A-49CE-B878-E33CA9E1784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CEE2D-4B9A-49CE-B878-E33CA9E1784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"/>
          <p:cNvSpPr/>
          <p:nvPr/>
        </p:nvSpPr>
        <p:spPr>
          <a:xfrm>
            <a:off x="-17462" y="-33336"/>
            <a:ext cx="9161463" cy="755651"/>
          </a:xfrm>
          <a:prstGeom prst="rect">
            <a:avLst/>
          </a:prstGeom>
          <a:solidFill>
            <a:srgbClr val="BFC5C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166688"/>
            <a:ext cx="8229600" cy="82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r>
              <a:rPr lang="en-US" altLang="ru-RU" smtClean="0"/>
              <a:t/>
            </a:r>
            <a:br>
              <a:rPr lang="en-US" altLang="ru-RU" smtClean="0"/>
            </a:br>
            <a:r>
              <a:rPr lang="en-US" altLang="ru-RU" smtClean="0"/>
              <a:t/>
            </a:r>
            <a:br>
              <a:rPr lang="en-US" altLang="ru-RU" smtClean="0"/>
            </a:br>
            <a:endParaRPr lang="ru-RU" altLang="ru-RU" smtClean="0"/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2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Нажмите для редактирования</a:t>
            </a:r>
          </a:p>
          <a:p>
            <a:pPr lvl="0"/>
            <a:r>
              <a:rPr lang="ru-RU" altLang="ru-RU" smtClean="0"/>
              <a:t>Нажмите для ввода текста</a:t>
            </a:r>
            <a:endParaRPr lang="en-US" altLang="ru-RU" smtClean="0"/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4879977"/>
            <a:ext cx="9144000" cy="263525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cs typeface="+mn-cs"/>
            </a:endParaRPr>
          </a:p>
        </p:txBody>
      </p:sp>
      <p:grpSp>
        <p:nvGrpSpPr>
          <p:cNvPr id="1032" name="Группа 10"/>
          <p:cNvGrpSpPr>
            <a:grpSpLocks noChangeAspect="1"/>
          </p:cNvGrpSpPr>
          <p:nvPr/>
        </p:nvGrpSpPr>
        <p:grpSpPr bwMode="auto">
          <a:xfrm>
            <a:off x="8496300" y="4948240"/>
            <a:ext cx="306388" cy="136525"/>
            <a:chOff x="5385680" y="6487509"/>
            <a:chExt cx="1039813" cy="461962"/>
          </a:xfrm>
        </p:grpSpPr>
        <p:sp>
          <p:nvSpPr>
            <p:cNvPr id="1044" name="Freeform 27"/>
            <p:cNvSpPr>
              <a:spLocks/>
            </p:cNvSpPr>
            <p:nvPr userDrawn="1"/>
          </p:nvSpPr>
          <p:spPr bwMode="auto">
            <a:xfrm>
              <a:off x="6046080" y="6487509"/>
              <a:ext cx="379413" cy="346075"/>
            </a:xfrm>
            <a:custGeom>
              <a:avLst/>
              <a:gdLst>
                <a:gd name="T0" fmla="*/ 2147483647 w 1195"/>
                <a:gd name="T1" fmla="*/ 2147483647 h 1091"/>
                <a:gd name="T2" fmla="*/ 2147483647 w 1195"/>
                <a:gd name="T3" fmla="*/ 2147483647 h 1091"/>
                <a:gd name="T4" fmla="*/ 2147483647 w 1195"/>
                <a:gd name="T5" fmla="*/ 2147483647 h 1091"/>
                <a:gd name="T6" fmla="*/ 2147483647 w 1195"/>
                <a:gd name="T7" fmla="*/ 2147483647 h 1091"/>
                <a:gd name="T8" fmla="*/ 2147483647 w 1195"/>
                <a:gd name="T9" fmla="*/ 2147483647 h 1091"/>
                <a:gd name="T10" fmla="*/ 2147483647 w 1195"/>
                <a:gd name="T11" fmla="*/ 2147483647 h 1091"/>
                <a:gd name="T12" fmla="*/ 2147483647 w 1195"/>
                <a:gd name="T13" fmla="*/ 2147483647 h 1091"/>
                <a:gd name="T14" fmla="*/ 2147483647 w 1195"/>
                <a:gd name="T15" fmla="*/ 2147483647 h 1091"/>
                <a:gd name="T16" fmla="*/ 2147483647 w 1195"/>
                <a:gd name="T17" fmla="*/ 2147483647 h 1091"/>
                <a:gd name="T18" fmla="*/ 2147483647 w 1195"/>
                <a:gd name="T19" fmla="*/ 2147483647 h 1091"/>
                <a:gd name="T20" fmla="*/ 2147483647 w 1195"/>
                <a:gd name="T21" fmla="*/ 2147483647 h 1091"/>
                <a:gd name="T22" fmla="*/ 2147483647 w 1195"/>
                <a:gd name="T23" fmla="*/ 2147483647 h 1091"/>
                <a:gd name="T24" fmla="*/ 2147483647 w 1195"/>
                <a:gd name="T25" fmla="*/ 2147483647 h 1091"/>
                <a:gd name="T26" fmla="*/ 2147483647 w 1195"/>
                <a:gd name="T27" fmla="*/ 2147483647 h 1091"/>
                <a:gd name="T28" fmla="*/ 2147483647 w 1195"/>
                <a:gd name="T29" fmla="*/ 2147483647 h 1091"/>
                <a:gd name="T30" fmla="*/ 2147483647 w 1195"/>
                <a:gd name="T31" fmla="*/ 2147483647 h 1091"/>
                <a:gd name="T32" fmla="*/ 2147483647 w 1195"/>
                <a:gd name="T33" fmla="*/ 2147483647 h 1091"/>
                <a:gd name="T34" fmla="*/ 2147483647 w 1195"/>
                <a:gd name="T35" fmla="*/ 2147483647 h 1091"/>
                <a:gd name="T36" fmla="*/ 2147483647 w 1195"/>
                <a:gd name="T37" fmla="*/ 2147483647 h 1091"/>
                <a:gd name="T38" fmla="*/ 2147483647 w 1195"/>
                <a:gd name="T39" fmla="*/ 2147483647 h 1091"/>
                <a:gd name="T40" fmla="*/ 2147483647 w 1195"/>
                <a:gd name="T41" fmla="*/ 2147483647 h 1091"/>
                <a:gd name="T42" fmla="*/ 2147483647 w 1195"/>
                <a:gd name="T43" fmla="*/ 2147483647 h 1091"/>
                <a:gd name="T44" fmla="*/ 2147483647 w 1195"/>
                <a:gd name="T45" fmla="*/ 2147483647 h 1091"/>
                <a:gd name="T46" fmla="*/ 2147483647 w 1195"/>
                <a:gd name="T47" fmla="*/ 2147483647 h 1091"/>
                <a:gd name="T48" fmla="*/ 2147483647 w 1195"/>
                <a:gd name="T49" fmla="*/ 2147483647 h 1091"/>
                <a:gd name="T50" fmla="*/ 2147483647 w 1195"/>
                <a:gd name="T51" fmla="*/ 2147483647 h 1091"/>
                <a:gd name="T52" fmla="*/ 2147483647 w 1195"/>
                <a:gd name="T53" fmla="*/ 2147483647 h 1091"/>
                <a:gd name="T54" fmla="*/ 2147483647 w 1195"/>
                <a:gd name="T55" fmla="*/ 2147483647 h 1091"/>
                <a:gd name="T56" fmla="*/ 2147483647 w 1195"/>
                <a:gd name="T57" fmla="*/ 2147483647 h 1091"/>
                <a:gd name="T58" fmla="*/ 2147483647 w 1195"/>
                <a:gd name="T59" fmla="*/ 2147483647 h 1091"/>
                <a:gd name="T60" fmla="*/ 2147483647 w 1195"/>
                <a:gd name="T61" fmla="*/ 2147483647 h 1091"/>
                <a:gd name="T62" fmla="*/ 2147483647 w 1195"/>
                <a:gd name="T63" fmla="*/ 2147483647 h 1091"/>
                <a:gd name="T64" fmla="*/ 2147483647 w 1195"/>
                <a:gd name="T65" fmla="*/ 2147483647 h 1091"/>
                <a:gd name="T66" fmla="*/ 2147483647 w 1195"/>
                <a:gd name="T67" fmla="*/ 2147483647 h 1091"/>
                <a:gd name="T68" fmla="*/ 2147483647 w 1195"/>
                <a:gd name="T69" fmla="*/ 2147483647 h 1091"/>
                <a:gd name="T70" fmla="*/ 2147483647 w 1195"/>
                <a:gd name="T71" fmla="*/ 2147483647 h 1091"/>
                <a:gd name="T72" fmla="*/ 2147483647 w 1195"/>
                <a:gd name="T73" fmla="*/ 2147483647 h 1091"/>
                <a:gd name="T74" fmla="*/ 2147483647 w 1195"/>
                <a:gd name="T75" fmla="*/ 2147483647 h 1091"/>
                <a:gd name="T76" fmla="*/ 2147483647 w 1195"/>
                <a:gd name="T77" fmla="*/ 2147483647 h 1091"/>
                <a:gd name="T78" fmla="*/ 2147483647 w 1195"/>
                <a:gd name="T79" fmla="*/ 2147483647 h 1091"/>
                <a:gd name="T80" fmla="*/ 2147483647 w 1195"/>
                <a:gd name="T81" fmla="*/ 2147483647 h 1091"/>
                <a:gd name="T82" fmla="*/ 2147483647 w 1195"/>
                <a:gd name="T83" fmla="*/ 2147483647 h 1091"/>
                <a:gd name="T84" fmla="*/ 2147483647 w 1195"/>
                <a:gd name="T85" fmla="*/ 2147483647 h 1091"/>
                <a:gd name="T86" fmla="*/ 2147483647 w 1195"/>
                <a:gd name="T87" fmla="*/ 2147483647 h 1091"/>
                <a:gd name="T88" fmla="*/ 2147483647 w 1195"/>
                <a:gd name="T89" fmla="*/ 2147483647 h 1091"/>
                <a:gd name="T90" fmla="*/ 2147483647 w 1195"/>
                <a:gd name="T91" fmla="*/ 0 h 1091"/>
                <a:gd name="T92" fmla="*/ 2147483647 w 1195"/>
                <a:gd name="T93" fmla="*/ 2147483647 h 1091"/>
                <a:gd name="T94" fmla="*/ 2147483647 w 1195"/>
                <a:gd name="T95" fmla="*/ 2147483647 h 1091"/>
                <a:gd name="T96" fmla="*/ 2147483647 w 1195"/>
                <a:gd name="T97" fmla="*/ 2147483647 h 1091"/>
                <a:gd name="T98" fmla="*/ 2147483647 w 1195"/>
                <a:gd name="T99" fmla="*/ 2147483647 h 109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195" h="1091">
                  <a:moveTo>
                    <a:pt x="239" y="127"/>
                  </a:moveTo>
                  <a:lnTo>
                    <a:pt x="239" y="181"/>
                  </a:lnTo>
                  <a:lnTo>
                    <a:pt x="693" y="181"/>
                  </a:lnTo>
                  <a:lnTo>
                    <a:pt x="719" y="181"/>
                  </a:lnTo>
                  <a:lnTo>
                    <a:pt x="747" y="185"/>
                  </a:lnTo>
                  <a:lnTo>
                    <a:pt x="762" y="188"/>
                  </a:lnTo>
                  <a:lnTo>
                    <a:pt x="775" y="194"/>
                  </a:lnTo>
                  <a:lnTo>
                    <a:pt x="789" y="202"/>
                  </a:lnTo>
                  <a:lnTo>
                    <a:pt x="801" y="212"/>
                  </a:lnTo>
                  <a:lnTo>
                    <a:pt x="809" y="224"/>
                  </a:lnTo>
                  <a:lnTo>
                    <a:pt x="817" y="236"/>
                  </a:lnTo>
                  <a:lnTo>
                    <a:pt x="823" y="251"/>
                  </a:lnTo>
                  <a:lnTo>
                    <a:pt x="827" y="264"/>
                  </a:lnTo>
                  <a:lnTo>
                    <a:pt x="830" y="293"/>
                  </a:lnTo>
                  <a:lnTo>
                    <a:pt x="830" y="318"/>
                  </a:lnTo>
                  <a:lnTo>
                    <a:pt x="830" y="773"/>
                  </a:lnTo>
                  <a:lnTo>
                    <a:pt x="830" y="798"/>
                  </a:lnTo>
                  <a:lnTo>
                    <a:pt x="827" y="825"/>
                  </a:lnTo>
                  <a:lnTo>
                    <a:pt x="823" y="840"/>
                  </a:lnTo>
                  <a:lnTo>
                    <a:pt x="817" y="853"/>
                  </a:lnTo>
                  <a:lnTo>
                    <a:pt x="809" y="867"/>
                  </a:lnTo>
                  <a:lnTo>
                    <a:pt x="801" y="878"/>
                  </a:lnTo>
                  <a:lnTo>
                    <a:pt x="789" y="889"/>
                  </a:lnTo>
                  <a:lnTo>
                    <a:pt x="775" y="896"/>
                  </a:lnTo>
                  <a:lnTo>
                    <a:pt x="762" y="902"/>
                  </a:lnTo>
                  <a:lnTo>
                    <a:pt x="747" y="905"/>
                  </a:lnTo>
                  <a:lnTo>
                    <a:pt x="719" y="908"/>
                  </a:lnTo>
                  <a:lnTo>
                    <a:pt x="693" y="910"/>
                  </a:lnTo>
                  <a:lnTo>
                    <a:pt x="475" y="910"/>
                  </a:lnTo>
                  <a:lnTo>
                    <a:pt x="460" y="908"/>
                  </a:lnTo>
                  <a:lnTo>
                    <a:pt x="443" y="908"/>
                  </a:lnTo>
                  <a:lnTo>
                    <a:pt x="428" y="907"/>
                  </a:lnTo>
                  <a:lnTo>
                    <a:pt x="413" y="904"/>
                  </a:lnTo>
                  <a:lnTo>
                    <a:pt x="400" y="899"/>
                  </a:lnTo>
                  <a:lnTo>
                    <a:pt x="387" y="892"/>
                  </a:lnTo>
                  <a:lnTo>
                    <a:pt x="381" y="886"/>
                  </a:lnTo>
                  <a:lnTo>
                    <a:pt x="376" y="881"/>
                  </a:lnTo>
                  <a:lnTo>
                    <a:pt x="372" y="874"/>
                  </a:lnTo>
                  <a:lnTo>
                    <a:pt x="367" y="867"/>
                  </a:lnTo>
                  <a:lnTo>
                    <a:pt x="364" y="859"/>
                  </a:lnTo>
                  <a:lnTo>
                    <a:pt x="363" y="852"/>
                  </a:lnTo>
                  <a:lnTo>
                    <a:pt x="361" y="844"/>
                  </a:lnTo>
                  <a:lnTo>
                    <a:pt x="361" y="837"/>
                  </a:lnTo>
                  <a:lnTo>
                    <a:pt x="363" y="822"/>
                  </a:lnTo>
                  <a:lnTo>
                    <a:pt x="367" y="809"/>
                  </a:lnTo>
                  <a:lnTo>
                    <a:pt x="373" y="795"/>
                  </a:lnTo>
                  <a:lnTo>
                    <a:pt x="381" y="782"/>
                  </a:lnTo>
                  <a:lnTo>
                    <a:pt x="390" y="768"/>
                  </a:lnTo>
                  <a:lnTo>
                    <a:pt x="399" y="758"/>
                  </a:lnTo>
                  <a:lnTo>
                    <a:pt x="693" y="364"/>
                  </a:lnTo>
                  <a:lnTo>
                    <a:pt x="239" y="364"/>
                  </a:lnTo>
                  <a:lnTo>
                    <a:pt x="56" y="606"/>
                  </a:lnTo>
                  <a:lnTo>
                    <a:pt x="35" y="636"/>
                  </a:lnTo>
                  <a:lnTo>
                    <a:pt x="16" y="664"/>
                  </a:lnTo>
                  <a:lnTo>
                    <a:pt x="10" y="679"/>
                  </a:lnTo>
                  <a:lnTo>
                    <a:pt x="4" y="694"/>
                  </a:lnTo>
                  <a:lnTo>
                    <a:pt x="1" y="710"/>
                  </a:lnTo>
                  <a:lnTo>
                    <a:pt x="0" y="727"/>
                  </a:lnTo>
                  <a:lnTo>
                    <a:pt x="1" y="743"/>
                  </a:lnTo>
                  <a:lnTo>
                    <a:pt x="4" y="759"/>
                  </a:lnTo>
                  <a:lnTo>
                    <a:pt x="9" y="774"/>
                  </a:lnTo>
                  <a:lnTo>
                    <a:pt x="16" y="789"/>
                  </a:lnTo>
                  <a:lnTo>
                    <a:pt x="34" y="817"/>
                  </a:lnTo>
                  <a:lnTo>
                    <a:pt x="56" y="849"/>
                  </a:lnTo>
                  <a:lnTo>
                    <a:pt x="102" y="910"/>
                  </a:lnTo>
                  <a:lnTo>
                    <a:pt x="137" y="954"/>
                  </a:lnTo>
                  <a:lnTo>
                    <a:pt x="172" y="996"/>
                  </a:lnTo>
                  <a:lnTo>
                    <a:pt x="192" y="1015"/>
                  </a:lnTo>
                  <a:lnTo>
                    <a:pt x="211" y="1033"/>
                  </a:lnTo>
                  <a:lnTo>
                    <a:pt x="232" y="1048"/>
                  </a:lnTo>
                  <a:lnTo>
                    <a:pt x="254" y="1061"/>
                  </a:lnTo>
                  <a:lnTo>
                    <a:pt x="277" y="1070"/>
                  </a:lnTo>
                  <a:lnTo>
                    <a:pt x="302" y="1078"/>
                  </a:lnTo>
                  <a:lnTo>
                    <a:pt x="327" y="1084"/>
                  </a:lnTo>
                  <a:lnTo>
                    <a:pt x="355" y="1087"/>
                  </a:lnTo>
                  <a:lnTo>
                    <a:pt x="385" y="1090"/>
                  </a:lnTo>
                  <a:lnTo>
                    <a:pt x="416" y="1091"/>
                  </a:lnTo>
                  <a:lnTo>
                    <a:pt x="449" y="1091"/>
                  </a:lnTo>
                  <a:lnTo>
                    <a:pt x="485" y="1091"/>
                  </a:lnTo>
                  <a:lnTo>
                    <a:pt x="683" y="1091"/>
                  </a:lnTo>
                  <a:lnTo>
                    <a:pt x="728" y="1091"/>
                  </a:lnTo>
                  <a:lnTo>
                    <a:pt x="777" y="1090"/>
                  </a:lnTo>
                  <a:lnTo>
                    <a:pt x="802" y="1088"/>
                  </a:lnTo>
                  <a:lnTo>
                    <a:pt x="829" y="1085"/>
                  </a:lnTo>
                  <a:lnTo>
                    <a:pt x="856" y="1081"/>
                  </a:lnTo>
                  <a:lnTo>
                    <a:pt x="882" y="1076"/>
                  </a:lnTo>
                  <a:lnTo>
                    <a:pt x="908" y="1070"/>
                  </a:lnTo>
                  <a:lnTo>
                    <a:pt x="935" y="1063"/>
                  </a:lnTo>
                  <a:lnTo>
                    <a:pt x="961" y="1054"/>
                  </a:lnTo>
                  <a:lnTo>
                    <a:pt x="987" y="1043"/>
                  </a:lnTo>
                  <a:lnTo>
                    <a:pt x="1012" y="1030"/>
                  </a:lnTo>
                  <a:lnTo>
                    <a:pt x="1036" y="1015"/>
                  </a:lnTo>
                  <a:lnTo>
                    <a:pt x="1060" y="997"/>
                  </a:lnTo>
                  <a:lnTo>
                    <a:pt x="1080" y="977"/>
                  </a:lnTo>
                  <a:lnTo>
                    <a:pt x="1101" y="956"/>
                  </a:lnTo>
                  <a:lnTo>
                    <a:pt x="1119" y="932"/>
                  </a:lnTo>
                  <a:lnTo>
                    <a:pt x="1134" y="908"/>
                  </a:lnTo>
                  <a:lnTo>
                    <a:pt x="1147" y="884"/>
                  </a:lnTo>
                  <a:lnTo>
                    <a:pt x="1158" y="861"/>
                  </a:lnTo>
                  <a:lnTo>
                    <a:pt x="1167" y="835"/>
                  </a:lnTo>
                  <a:lnTo>
                    <a:pt x="1174" y="811"/>
                  </a:lnTo>
                  <a:lnTo>
                    <a:pt x="1180" y="786"/>
                  </a:lnTo>
                  <a:lnTo>
                    <a:pt x="1185" y="764"/>
                  </a:lnTo>
                  <a:lnTo>
                    <a:pt x="1189" y="740"/>
                  </a:lnTo>
                  <a:lnTo>
                    <a:pt x="1191" y="719"/>
                  </a:lnTo>
                  <a:lnTo>
                    <a:pt x="1194" y="698"/>
                  </a:lnTo>
                  <a:lnTo>
                    <a:pt x="1195" y="663"/>
                  </a:lnTo>
                  <a:lnTo>
                    <a:pt x="1195" y="636"/>
                  </a:lnTo>
                  <a:lnTo>
                    <a:pt x="1195" y="455"/>
                  </a:lnTo>
                  <a:lnTo>
                    <a:pt x="1195" y="426"/>
                  </a:lnTo>
                  <a:lnTo>
                    <a:pt x="1194" y="391"/>
                  </a:lnTo>
                  <a:lnTo>
                    <a:pt x="1191" y="371"/>
                  </a:lnTo>
                  <a:lnTo>
                    <a:pt x="1189" y="349"/>
                  </a:lnTo>
                  <a:lnTo>
                    <a:pt x="1185" y="327"/>
                  </a:lnTo>
                  <a:lnTo>
                    <a:pt x="1180" y="303"/>
                  </a:lnTo>
                  <a:lnTo>
                    <a:pt x="1174" y="279"/>
                  </a:lnTo>
                  <a:lnTo>
                    <a:pt x="1167" y="255"/>
                  </a:lnTo>
                  <a:lnTo>
                    <a:pt x="1158" y="230"/>
                  </a:lnTo>
                  <a:lnTo>
                    <a:pt x="1147" y="206"/>
                  </a:lnTo>
                  <a:lnTo>
                    <a:pt x="1134" y="181"/>
                  </a:lnTo>
                  <a:lnTo>
                    <a:pt x="1119" y="157"/>
                  </a:lnTo>
                  <a:lnTo>
                    <a:pt x="1101" y="135"/>
                  </a:lnTo>
                  <a:lnTo>
                    <a:pt x="1080" y="113"/>
                  </a:lnTo>
                  <a:lnTo>
                    <a:pt x="1060" y="93"/>
                  </a:lnTo>
                  <a:lnTo>
                    <a:pt x="1036" y="75"/>
                  </a:lnTo>
                  <a:lnTo>
                    <a:pt x="1012" y="61"/>
                  </a:lnTo>
                  <a:lnTo>
                    <a:pt x="987" y="47"/>
                  </a:lnTo>
                  <a:lnTo>
                    <a:pt x="961" y="37"/>
                  </a:lnTo>
                  <a:lnTo>
                    <a:pt x="935" y="26"/>
                  </a:lnTo>
                  <a:lnTo>
                    <a:pt x="908" y="19"/>
                  </a:lnTo>
                  <a:lnTo>
                    <a:pt x="882" y="13"/>
                  </a:lnTo>
                  <a:lnTo>
                    <a:pt x="856" y="8"/>
                  </a:lnTo>
                  <a:lnTo>
                    <a:pt x="829" y="5"/>
                  </a:lnTo>
                  <a:lnTo>
                    <a:pt x="802" y="3"/>
                  </a:lnTo>
                  <a:lnTo>
                    <a:pt x="777" y="1"/>
                  </a:lnTo>
                  <a:lnTo>
                    <a:pt x="728" y="0"/>
                  </a:lnTo>
                  <a:lnTo>
                    <a:pt x="683" y="0"/>
                  </a:lnTo>
                  <a:lnTo>
                    <a:pt x="367" y="0"/>
                  </a:lnTo>
                  <a:lnTo>
                    <a:pt x="344" y="0"/>
                  </a:lnTo>
                  <a:lnTo>
                    <a:pt x="318" y="3"/>
                  </a:lnTo>
                  <a:lnTo>
                    <a:pt x="305" y="7"/>
                  </a:lnTo>
                  <a:lnTo>
                    <a:pt x="293" y="11"/>
                  </a:lnTo>
                  <a:lnTo>
                    <a:pt x="281" y="19"/>
                  </a:lnTo>
                  <a:lnTo>
                    <a:pt x="269" y="29"/>
                  </a:lnTo>
                  <a:lnTo>
                    <a:pt x="259" y="41"/>
                  </a:lnTo>
                  <a:lnTo>
                    <a:pt x="251" y="53"/>
                  </a:lnTo>
                  <a:lnTo>
                    <a:pt x="245" y="66"/>
                  </a:lnTo>
                  <a:lnTo>
                    <a:pt x="242" y="78"/>
                  </a:lnTo>
                  <a:lnTo>
                    <a:pt x="239" y="104"/>
                  </a:lnTo>
                  <a:lnTo>
                    <a:pt x="239" y="127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045" name="Freeform 28"/>
            <p:cNvSpPr>
              <a:spLocks/>
            </p:cNvSpPr>
            <p:nvPr userDrawn="1"/>
          </p:nvSpPr>
          <p:spPr bwMode="auto">
            <a:xfrm>
              <a:off x="5774618" y="6603396"/>
              <a:ext cx="319087" cy="230188"/>
            </a:xfrm>
            <a:custGeom>
              <a:avLst/>
              <a:gdLst>
                <a:gd name="T0" fmla="*/ 2147483647 w 1002"/>
                <a:gd name="T1" fmla="*/ 0 h 727"/>
                <a:gd name="T2" fmla="*/ 2147483647 w 1002"/>
                <a:gd name="T3" fmla="*/ 0 h 727"/>
                <a:gd name="T4" fmla="*/ 2147483647 w 1002"/>
                <a:gd name="T5" fmla="*/ 2147483647 h 727"/>
                <a:gd name="T6" fmla="*/ 0 w 1002"/>
                <a:gd name="T7" fmla="*/ 2147483647 h 727"/>
                <a:gd name="T8" fmla="*/ 2147483647 w 1002"/>
                <a:gd name="T9" fmla="*/ 0 h 7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02" h="727">
                  <a:moveTo>
                    <a:pt x="546" y="0"/>
                  </a:moveTo>
                  <a:lnTo>
                    <a:pt x="1002" y="0"/>
                  </a:lnTo>
                  <a:lnTo>
                    <a:pt x="456" y="727"/>
                  </a:lnTo>
                  <a:lnTo>
                    <a:pt x="0" y="727"/>
                  </a:lnTo>
                  <a:lnTo>
                    <a:pt x="546" y="0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  <p:sp>
          <p:nvSpPr>
            <p:cNvPr id="1046" name="Freeform 29"/>
            <p:cNvSpPr>
              <a:spLocks/>
            </p:cNvSpPr>
            <p:nvPr userDrawn="1"/>
          </p:nvSpPr>
          <p:spPr bwMode="auto">
            <a:xfrm>
              <a:off x="5385680" y="6603396"/>
              <a:ext cx="436563" cy="346075"/>
            </a:xfrm>
            <a:custGeom>
              <a:avLst/>
              <a:gdLst>
                <a:gd name="T0" fmla="*/ 0 w 1377"/>
                <a:gd name="T1" fmla="*/ 2147483647 h 1091"/>
                <a:gd name="T2" fmla="*/ 2147483647 w 1377"/>
                <a:gd name="T3" fmla="*/ 2147483647 h 1091"/>
                <a:gd name="T4" fmla="*/ 2147483647 w 1377"/>
                <a:gd name="T5" fmla="*/ 2147483647 h 1091"/>
                <a:gd name="T6" fmla="*/ 2147483647 w 1377"/>
                <a:gd name="T7" fmla="*/ 2147483647 h 1091"/>
                <a:gd name="T8" fmla="*/ 2147483647 w 1377"/>
                <a:gd name="T9" fmla="*/ 2147483647 h 1091"/>
                <a:gd name="T10" fmla="*/ 2147483647 w 1377"/>
                <a:gd name="T11" fmla="*/ 0 h 1091"/>
                <a:gd name="T12" fmla="*/ 2147483647 w 1377"/>
                <a:gd name="T13" fmla="*/ 0 h 1091"/>
                <a:gd name="T14" fmla="*/ 2147483647 w 1377"/>
                <a:gd name="T15" fmla="*/ 0 h 1091"/>
                <a:gd name="T16" fmla="*/ 2147483647 w 1377"/>
                <a:gd name="T17" fmla="*/ 2147483647 h 1091"/>
                <a:gd name="T18" fmla="*/ 2147483647 w 1377"/>
                <a:gd name="T19" fmla="*/ 2147483647 h 1091"/>
                <a:gd name="T20" fmla="*/ 2147483647 w 1377"/>
                <a:gd name="T21" fmla="*/ 2147483647 h 1091"/>
                <a:gd name="T22" fmla="*/ 2147483647 w 1377"/>
                <a:gd name="T23" fmla="*/ 2147483647 h 1091"/>
                <a:gd name="T24" fmla="*/ 2147483647 w 1377"/>
                <a:gd name="T25" fmla="*/ 2147483647 h 1091"/>
                <a:gd name="T26" fmla="*/ 2147483647 w 1377"/>
                <a:gd name="T27" fmla="*/ 2147483647 h 1091"/>
                <a:gd name="T28" fmla="*/ 2147483647 w 1377"/>
                <a:gd name="T29" fmla="*/ 2147483647 h 1091"/>
                <a:gd name="T30" fmla="*/ 2147483647 w 1377"/>
                <a:gd name="T31" fmla="*/ 2147483647 h 1091"/>
                <a:gd name="T32" fmla="*/ 2147483647 w 1377"/>
                <a:gd name="T33" fmla="*/ 2147483647 h 1091"/>
                <a:gd name="T34" fmla="*/ 2147483647 w 1377"/>
                <a:gd name="T35" fmla="*/ 2147483647 h 1091"/>
                <a:gd name="T36" fmla="*/ 2147483647 w 1377"/>
                <a:gd name="T37" fmla="*/ 2147483647 h 1091"/>
                <a:gd name="T38" fmla="*/ 2147483647 w 1377"/>
                <a:gd name="T39" fmla="*/ 2147483647 h 1091"/>
                <a:gd name="T40" fmla="*/ 2147483647 w 1377"/>
                <a:gd name="T41" fmla="*/ 2147483647 h 1091"/>
                <a:gd name="T42" fmla="*/ 2147483647 w 1377"/>
                <a:gd name="T43" fmla="*/ 2147483647 h 1091"/>
                <a:gd name="T44" fmla="*/ 2147483647 w 1377"/>
                <a:gd name="T45" fmla="*/ 2147483647 h 1091"/>
                <a:gd name="T46" fmla="*/ 2147483647 w 1377"/>
                <a:gd name="T47" fmla="*/ 2147483647 h 1091"/>
                <a:gd name="T48" fmla="*/ 2147483647 w 1377"/>
                <a:gd name="T49" fmla="*/ 2147483647 h 1091"/>
                <a:gd name="T50" fmla="*/ 2147483647 w 1377"/>
                <a:gd name="T51" fmla="*/ 2147483647 h 1091"/>
                <a:gd name="T52" fmla="*/ 2147483647 w 1377"/>
                <a:gd name="T53" fmla="*/ 2147483647 h 1091"/>
                <a:gd name="T54" fmla="*/ 2147483647 w 1377"/>
                <a:gd name="T55" fmla="*/ 2147483647 h 1091"/>
                <a:gd name="T56" fmla="*/ 2147483647 w 1377"/>
                <a:gd name="T57" fmla="*/ 2147483647 h 1091"/>
                <a:gd name="T58" fmla="*/ 2147483647 w 1377"/>
                <a:gd name="T59" fmla="*/ 2147483647 h 1091"/>
                <a:gd name="T60" fmla="*/ 2147483647 w 1377"/>
                <a:gd name="T61" fmla="*/ 2147483647 h 1091"/>
                <a:gd name="T62" fmla="*/ 2147483647 w 1377"/>
                <a:gd name="T63" fmla="*/ 2147483647 h 1091"/>
                <a:gd name="T64" fmla="*/ 2147483647 w 1377"/>
                <a:gd name="T65" fmla="*/ 2147483647 h 1091"/>
                <a:gd name="T66" fmla="*/ 2147483647 w 1377"/>
                <a:gd name="T67" fmla="*/ 2147483647 h 1091"/>
                <a:gd name="T68" fmla="*/ 0 w 1377"/>
                <a:gd name="T69" fmla="*/ 2147483647 h 109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377" h="1091">
                  <a:moveTo>
                    <a:pt x="0" y="128"/>
                  </a:moveTo>
                  <a:lnTo>
                    <a:pt x="0" y="104"/>
                  </a:lnTo>
                  <a:lnTo>
                    <a:pt x="3" y="79"/>
                  </a:lnTo>
                  <a:lnTo>
                    <a:pt x="7" y="65"/>
                  </a:lnTo>
                  <a:lnTo>
                    <a:pt x="12" y="53"/>
                  </a:lnTo>
                  <a:lnTo>
                    <a:pt x="19" y="42"/>
                  </a:lnTo>
                  <a:lnTo>
                    <a:pt x="30" y="30"/>
                  </a:lnTo>
                  <a:lnTo>
                    <a:pt x="42" y="19"/>
                  </a:lnTo>
                  <a:lnTo>
                    <a:pt x="53" y="12"/>
                  </a:lnTo>
                  <a:lnTo>
                    <a:pt x="67" y="6"/>
                  </a:lnTo>
                  <a:lnTo>
                    <a:pt x="79" y="3"/>
                  </a:lnTo>
                  <a:lnTo>
                    <a:pt x="104" y="0"/>
                  </a:lnTo>
                  <a:lnTo>
                    <a:pt x="128" y="0"/>
                  </a:lnTo>
                  <a:lnTo>
                    <a:pt x="892" y="0"/>
                  </a:lnTo>
                  <a:lnTo>
                    <a:pt x="927" y="0"/>
                  </a:lnTo>
                  <a:lnTo>
                    <a:pt x="960" y="0"/>
                  </a:lnTo>
                  <a:lnTo>
                    <a:pt x="991" y="1"/>
                  </a:lnTo>
                  <a:lnTo>
                    <a:pt x="1021" y="3"/>
                  </a:lnTo>
                  <a:lnTo>
                    <a:pt x="1048" y="6"/>
                  </a:lnTo>
                  <a:lnTo>
                    <a:pt x="1075" y="12"/>
                  </a:lnTo>
                  <a:lnTo>
                    <a:pt x="1099" y="19"/>
                  </a:lnTo>
                  <a:lnTo>
                    <a:pt x="1122" y="30"/>
                  </a:lnTo>
                  <a:lnTo>
                    <a:pt x="1145" y="42"/>
                  </a:lnTo>
                  <a:lnTo>
                    <a:pt x="1166" y="58"/>
                  </a:lnTo>
                  <a:lnTo>
                    <a:pt x="1185" y="74"/>
                  </a:lnTo>
                  <a:lnTo>
                    <a:pt x="1204" y="94"/>
                  </a:lnTo>
                  <a:lnTo>
                    <a:pt x="1240" y="137"/>
                  </a:lnTo>
                  <a:lnTo>
                    <a:pt x="1274" y="181"/>
                  </a:lnTo>
                  <a:lnTo>
                    <a:pt x="1320" y="242"/>
                  </a:lnTo>
                  <a:lnTo>
                    <a:pt x="1343" y="272"/>
                  </a:lnTo>
                  <a:lnTo>
                    <a:pt x="1361" y="302"/>
                  </a:lnTo>
                  <a:lnTo>
                    <a:pt x="1367" y="317"/>
                  </a:lnTo>
                  <a:lnTo>
                    <a:pt x="1372" y="331"/>
                  </a:lnTo>
                  <a:lnTo>
                    <a:pt x="1375" y="346"/>
                  </a:lnTo>
                  <a:lnTo>
                    <a:pt x="1377" y="363"/>
                  </a:lnTo>
                  <a:lnTo>
                    <a:pt x="1375" y="379"/>
                  </a:lnTo>
                  <a:lnTo>
                    <a:pt x="1372" y="395"/>
                  </a:lnTo>
                  <a:lnTo>
                    <a:pt x="1367" y="410"/>
                  </a:lnTo>
                  <a:lnTo>
                    <a:pt x="1359" y="425"/>
                  </a:lnTo>
                  <a:lnTo>
                    <a:pt x="1341" y="455"/>
                  </a:lnTo>
                  <a:lnTo>
                    <a:pt x="1320" y="485"/>
                  </a:lnTo>
                  <a:lnTo>
                    <a:pt x="1137" y="727"/>
                  </a:lnTo>
                  <a:lnTo>
                    <a:pt x="682" y="727"/>
                  </a:lnTo>
                  <a:lnTo>
                    <a:pt x="978" y="333"/>
                  </a:lnTo>
                  <a:lnTo>
                    <a:pt x="987" y="321"/>
                  </a:lnTo>
                  <a:lnTo>
                    <a:pt x="996" y="309"/>
                  </a:lnTo>
                  <a:lnTo>
                    <a:pt x="1003" y="296"/>
                  </a:lnTo>
                  <a:lnTo>
                    <a:pt x="1009" y="282"/>
                  </a:lnTo>
                  <a:lnTo>
                    <a:pt x="1014" y="268"/>
                  </a:lnTo>
                  <a:lnTo>
                    <a:pt x="1015" y="253"/>
                  </a:lnTo>
                  <a:lnTo>
                    <a:pt x="1015" y="245"/>
                  </a:lnTo>
                  <a:lnTo>
                    <a:pt x="1014" y="238"/>
                  </a:lnTo>
                  <a:lnTo>
                    <a:pt x="1012" y="230"/>
                  </a:lnTo>
                  <a:lnTo>
                    <a:pt x="1009" y="223"/>
                  </a:lnTo>
                  <a:lnTo>
                    <a:pt x="1005" y="216"/>
                  </a:lnTo>
                  <a:lnTo>
                    <a:pt x="1000" y="210"/>
                  </a:lnTo>
                  <a:lnTo>
                    <a:pt x="994" y="204"/>
                  </a:lnTo>
                  <a:lnTo>
                    <a:pt x="990" y="199"/>
                  </a:lnTo>
                  <a:lnTo>
                    <a:pt x="976" y="192"/>
                  </a:lnTo>
                  <a:lnTo>
                    <a:pt x="963" y="186"/>
                  </a:lnTo>
                  <a:lnTo>
                    <a:pt x="948" y="183"/>
                  </a:lnTo>
                  <a:lnTo>
                    <a:pt x="932" y="181"/>
                  </a:lnTo>
                  <a:lnTo>
                    <a:pt x="917" y="181"/>
                  </a:lnTo>
                  <a:lnTo>
                    <a:pt x="902" y="181"/>
                  </a:lnTo>
                  <a:lnTo>
                    <a:pt x="546" y="181"/>
                  </a:lnTo>
                  <a:lnTo>
                    <a:pt x="546" y="1091"/>
                  </a:lnTo>
                  <a:lnTo>
                    <a:pt x="181" y="1091"/>
                  </a:lnTo>
                  <a:lnTo>
                    <a:pt x="181" y="181"/>
                  </a:lnTo>
                  <a:lnTo>
                    <a:pt x="0" y="181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E2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 dirty="0"/>
            </a:p>
          </p:txBody>
        </p:sp>
      </p:grp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-374650" y="-17461"/>
            <a:ext cx="366712" cy="366713"/>
          </a:xfrm>
          <a:prstGeom prst="rect">
            <a:avLst/>
          </a:prstGeom>
          <a:solidFill>
            <a:srgbClr val="CD202C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-374650" y="349252"/>
            <a:ext cx="366712" cy="366713"/>
          </a:xfrm>
          <a:prstGeom prst="rect">
            <a:avLst/>
          </a:prstGeom>
          <a:solidFill>
            <a:srgbClr val="455D70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3" name="Rectangle 8"/>
          <p:cNvSpPr>
            <a:spLocks noChangeArrowheads="1"/>
          </p:cNvSpPr>
          <p:nvPr/>
        </p:nvSpPr>
        <p:spPr bwMode="auto">
          <a:xfrm>
            <a:off x="-374650" y="715965"/>
            <a:ext cx="366712" cy="366712"/>
          </a:xfrm>
          <a:prstGeom prst="rect">
            <a:avLst/>
          </a:prstGeom>
          <a:solidFill>
            <a:srgbClr val="68798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4" name="Rectangle 9"/>
          <p:cNvSpPr>
            <a:spLocks noChangeArrowheads="1"/>
          </p:cNvSpPr>
          <p:nvPr/>
        </p:nvSpPr>
        <p:spPr bwMode="auto">
          <a:xfrm>
            <a:off x="-374650" y="1081089"/>
            <a:ext cx="366712" cy="366712"/>
          </a:xfrm>
          <a:prstGeom prst="rect">
            <a:avLst/>
          </a:prstGeom>
          <a:solidFill>
            <a:srgbClr val="909CAA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5" name="Rectangle 13"/>
          <p:cNvSpPr>
            <a:spLocks noChangeArrowheads="1"/>
          </p:cNvSpPr>
          <p:nvPr/>
        </p:nvSpPr>
        <p:spPr bwMode="auto">
          <a:xfrm>
            <a:off x="-374650" y="1447802"/>
            <a:ext cx="366712" cy="366713"/>
          </a:xfrm>
          <a:prstGeom prst="rect">
            <a:avLst/>
          </a:prstGeom>
          <a:solidFill>
            <a:srgbClr val="BFC5CE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6" name="Rectangle 10"/>
          <p:cNvSpPr>
            <a:spLocks noChangeArrowheads="1"/>
          </p:cNvSpPr>
          <p:nvPr/>
        </p:nvSpPr>
        <p:spPr bwMode="auto">
          <a:xfrm>
            <a:off x="-374650" y="1814514"/>
            <a:ext cx="366712" cy="366712"/>
          </a:xfrm>
          <a:prstGeom prst="rect">
            <a:avLst/>
          </a:prstGeom>
          <a:solidFill>
            <a:srgbClr val="A3A86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7" name="Rectangle 11"/>
          <p:cNvSpPr>
            <a:spLocks noChangeArrowheads="1"/>
          </p:cNvSpPr>
          <p:nvPr/>
        </p:nvSpPr>
        <p:spPr bwMode="auto">
          <a:xfrm>
            <a:off x="-374650" y="2181227"/>
            <a:ext cx="366712" cy="366713"/>
          </a:xfrm>
          <a:prstGeom prst="rect">
            <a:avLst/>
          </a:prstGeom>
          <a:solidFill>
            <a:srgbClr val="D3D7BD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8" name="Rectangle 12"/>
          <p:cNvSpPr>
            <a:spLocks noChangeArrowheads="1"/>
          </p:cNvSpPr>
          <p:nvPr/>
        </p:nvSpPr>
        <p:spPr bwMode="auto">
          <a:xfrm>
            <a:off x="-374650" y="2546352"/>
            <a:ext cx="366712" cy="366713"/>
          </a:xfrm>
          <a:prstGeom prst="rect">
            <a:avLst/>
          </a:prstGeom>
          <a:solidFill>
            <a:srgbClr val="0066A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9" name="Rectangle 12"/>
          <p:cNvSpPr>
            <a:spLocks noChangeArrowheads="1"/>
          </p:cNvSpPr>
          <p:nvPr/>
        </p:nvSpPr>
        <p:spPr bwMode="auto">
          <a:xfrm>
            <a:off x="-374650" y="2913063"/>
            <a:ext cx="366712" cy="366712"/>
          </a:xfrm>
          <a:prstGeom prst="rect">
            <a:avLst/>
          </a:prstGeom>
          <a:solidFill>
            <a:srgbClr val="59A0DB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91436" tIns="45718" rIns="91436" bIns="4571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30" name="Rectangle 12"/>
          <p:cNvSpPr>
            <a:spLocks noChangeArrowheads="1"/>
          </p:cNvSpPr>
          <p:nvPr/>
        </p:nvSpPr>
        <p:spPr bwMode="auto">
          <a:xfrm>
            <a:off x="-374650" y="3279777"/>
            <a:ext cx="366712" cy="366713"/>
          </a:xfrm>
          <a:prstGeom prst="rect">
            <a:avLst/>
          </a:prstGeom>
          <a:solidFill>
            <a:srgbClr val="8EBF64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91436" tIns="45718" rIns="91436" bIns="4571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18669F"/>
              </a:solidFill>
              <a:latin typeface="+mn-lt"/>
            </a:endParaRPr>
          </a:p>
        </p:txBody>
      </p:sp>
      <p:sp>
        <p:nvSpPr>
          <p:cNvPr id="31" name="Rectangle 12"/>
          <p:cNvSpPr>
            <a:spLocks noChangeArrowheads="1"/>
          </p:cNvSpPr>
          <p:nvPr/>
        </p:nvSpPr>
        <p:spPr bwMode="auto">
          <a:xfrm>
            <a:off x="-374650" y="3646488"/>
            <a:ext cx="366712" cy="366712"/>
          </a:xfrm>
          <a:prstGeom prst="rect">
            <a:avLst/>
          </a:prstGeom>
          <a:solidFill>
            <a:srgbClr val="D87335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/>
        </p:spPr>
        <p:txBody>
          <a:bodyPr lIns="91436" tIns="45718" rIns="91436" bIns="45718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18669F"/>
              </a:solidFill>
              <a:latin typeface="+mn-lt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11560" y="4866501"/>
            <a:ext cx="4464496" cy="276999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pPr algn="l"/>
            <a:r>
              <a:rPr lang="en-US" sz="1200" cap="all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| </a:t>
            </a:r>
            <a:r>
              <a:rPr lang="ru-RU" sz="1200" cap="all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СВЕРДЛОВСКАЯ ЖЕЛЕЗНАЯ ДОРОГА</a:t>
            </a:r>
            <a:endParaRPr lang="ru-RU" sz="1200" cap="all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3" name="Номер слайда 32"/>
          <p:cNvSpPr>
            <a:spLocks noGrp="1"/>
          </p:cNvSpPr>
          <p:nvPr>
            <p:ph type="sldNum" sz="quarter" idx="4"/>
          </p:nvPr>
        </p:nvSpPr>
        <p:spPr>
          <a:xfrm>
            <a:off x="0" y="4868863"/>
            <a:ext cx="89912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889C4-BD61-440F-B2CC-64F4E2B24AF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6" r:id="rId1"/>
    <p:sldLayoutId id="2147484147" r:id="rId2"/>
    <p:sldLayoutId id="2147484148" r:id="rId3"/>
    <p:sldLayoutId id="2147484149" r:id="rId4"/>
    <p:sldLayoutId id="2147484173" r:id="rId5"/>
    <p:sldLayoutId id="2147484175" r:id="rId6"/>
    <p:sldLayoutId id="2147484176" r:id="rId7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charset="0"/>
          <a:ea typeface="Verdana" charset="0"/>
          <a:cs typeface="Verdan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charset="0"/>
          <a:ea typeface="Verdana" charset="0"/>
          <a:cs typeface="Verdan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charset="0"/>
          <a:ea typeface="Verdana" charset="0"/>
          <a:cs typeface="Verdan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charset="0"/>
          <a:ea typeface="Verdana" charset="0"/>
          <a:cs typeface="Verdana" charset="0"/>
        </a:defRPr>
      </a:lvl5pPr>
      <a:lvl6pPr marL="457178" algn="l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charset="0"/>
          <a:ea typeface="Verdana" charset="0"/>
          <a:cs typeface="Verdana" charset="0"/>
        </a:defRPr>
      </a:lvl6pPr>
      <a:lvl7pPr marL="914355" algn="l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charset="0"/>
          <a:ea typeface="Verdana" charset="0"/>
          <a:cs typeface="Verdana" charset="0"/>
        </a:defRPr>
      </a:lvl7pPr>
      <a:lvl8pPr marL="1371532" algn="l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charset="0"/>
          <a:ea typeface="Verdana" charset="0"/>
          <a:cs typeface="Verdana" charset="0"/>
        </a:defRPr>
      </a:lvl8pPr>
      <a:lvl9pPr marL="1828709" algn="l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charset="0"/>
          <a:ea typeface="Verdana" charset="0"/>
          <a:cs typeface="Verdana" charset="0"/>
        </a:defRPr>
      </a:lvl9pPr>
    </p:titleStyle>
    <p:bodyStyle>
      <a:lvl1pPr marL="342884" indent="-342884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13" indent="-285736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2944" indent="-2285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120" indent="-2285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297" indent="-228588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474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8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1CEE2D-4B9A-49CE-B878-E33CA9E1784D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3" r:id="rId1"/>
    <p:sldLayoutId id="2147484274" r:id="rId2"/>
    <p:sldLayoutId id="2147484275" r:id="rId3"/>
    <p:sldLayoutId id="2147484276" r:id="rId4"/>
    <p:sldLayoutId id="2147484277" r:id="rId5"/>
    <p:sldLayoutId id="2147484278" r:id="rId6"/>
    <p:sldLayoutId id="2147484279" r:id="rId7"/>
    <p:sldLayoutId id="2147484280" r:id="rId8"/>
    <p:sldLayoutId id="2147484281" r:id="rId9"/>
    <p:sldLayoutId id="2147484282" r:id="rId10"/>
    <p:sldLayoutId id="2147484283" r:id="rId11"/>
  </p:sldLayoutIdLst>
  <p:transition/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D:\1200px-Sverdlovsk_Railway_Upravl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79"/>
          <a:stretch/>
        </p:blipFill>
        <p:spPr bwMode="auto">
          <a:xfrm>
            <a:off x="0" y="-1"/>
            <a:ext cx="9144000" cy="4009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4" descr="C:\Natarius\RZD 2012\Форма хоккеистов\вставка красный1.png"/>
          <p:cNvPicPr>
            <a:picLocks noChangeAspect="1" noChangeArrowheads="1"/>
          </p:cNvPicPr>
          <p:nvPr/>
        </p:nvPicPr>
        <p:blipFill>
          <a:blip r:embed="rId4" cstate="print"/>
          <a:srcRect b="32501"/>
          <a:stretch>
            <a:fillRect/>
          </a:stretch>
        </p:blipFill>
        <p:spPr bwMode="auto">
          <a:xfrm>
            <a:off x="0" y="3075807"/>
            <a:ext cx="9144000" cy="2067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4" descr="C:\Natarius\RZD 2012\Форма хоккеистов\вставка красный1.png"/>
          <p:cNvPicPr>
            <a:picLocks noChangeAspect="1" noChangeArrowheads="1"/>
          </p:cNvPicPr>
          <p:nvPr/>
        </p:nvPicPr>
        <p:blipFill>
          <a:blip r:embed="rId4" cstate="print"/>
          <a:srcRect l="85049" t="79922"/>
          <a:stretch>
            <a:fillRect/>
          </a:stretch>
        </p:blipFill>
        <p:spPr bwMode="auto">
          <a:xfrm>
            <a:off x="7776864" y="4528450"/>
            <a:ext cx="1367136" cy="615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Placeholder 7"/>
          <p:cNvSpPr txBox="1">
            <a:spLocks/>
          </p:cNvSpPr>
          <p:nvPr/>
        </p:nvSpPr>
        <p:spPr>
          <a:xfrm>
            <a:off x="758900" y="4637438"/>
            <a:ext cx="2657475" cy="238571"/>
          </a:xfrm>
          <a:prstGeom prst="rect">
            <a:avLst/>
          </a:prstGeom>
        </p:spPr>
        <p:txBody>
          <a:bodyPr lIns="91436" tIns="45718" rIns="91436" bIns="45718">
            <a:normAutofit fontScale="92500" lnSpcReduction="20000"/>
          </a:bodyPr>
          <a:lstStyle/>
          <a:p>
            <a:pPr defTabSz="914355">
              <a:defRPr/>
            </a:pPr>
            <a:endParaRPr lang="en-US" altLang="ru-RU" sz="1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758900" y="4011910"/>
            <a:ext cx="7629525" cy="319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72564" tIns="36281" rIns="72564" bIns="36281">
            <a:spAutoFit/>
          </a:bodyPr>
          <a:lstStyle/>
          <a:p>
            <a:pPr>
              <a:defRPr/>
            </a:pPr>
            <a:r>
              <a:rPr lang="ru-RU" sz="1600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Ведущий инженер (по непроизводственному травматизму)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58900" y="4299942"/>
            <a:ext cx="3491653" cy="338550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r>
              <a:rPr lang="ru-RU" sz="1600" b="1" dirty="0" smtClean="0">
                <a:solidFill>
                  <a:prstClr val="black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Козлова Татьяна Сергеевна</a:t>
            </a:r>
            <a:endParaRPr lang="ru-RU" dirty="0">
              <a:solidFill>
                <a:prstClr val="black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3568" y="3283124"/>
            <a:ext cx="6192688" cy="461661"/>
          </a:xfrm>
          <a:prstGeom prst="rect">
            <a:avLst/>
          </a:prstGeom>
        </p:spPr>
        <p:txBody>
          <a:bodyPr wrap="square" lIns="91436" tIns="45718" rIns="91436" bIns="45718">
            <a:spAutoFit/>
          </a:bodyPr>
          <a:lstStyle/>
          <a:p>
            <a:r>
              <a:rPr lang="ru-RU" sz="2400" b="1" dirty="0" err="1" smtClean="0">
                <a:solidFill>
                  <a:schemeClr val="bg1"/>
                </a:solidFill>
              </a:rPr>
              <a:t>Электротравматизм</a:t>
            </a:r>
            <a:endParaRPr lang="ru-RU" sz="2400" b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273EBD-2364-4106-8382-0AA2A335BA20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843558"/>
            <a:ext cx="3384376" cy="3782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1776983"/>
            <a:ext cx="527685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2641079"/>
            <a:ext cx="523875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273EBD-2364-4106-8382-0AA2A335BA20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51612"/>
            <a:ext cx="7884368" cy="4724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273EBD-2364-4106-8382-0AA2A335BA20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" y="319088"/>
            <a:ext cx="7886700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273EBD-2364-4106-8382-0AA2A335BA20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95486"/>
            <a:ext cx="8631619" cy="4607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273EBD-2364-4106-8382-0AA2A335BA20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pic>
        <p:nvPicPr>
          <p:cNvPr id="6146" name="Picture 2" descr="IMG_528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843558"/>
            <a:ext cx="4232002" cy="3722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461321" y="135091"/>
            <a:ext cx="599099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600" b="1" dirty="0" smtClean="0"/>
              <a:t>Осторожно, электрическое напряжение</a:t>
            </a:r>
            <a:endParaRPr lang="ru-RU" sz="26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273EBD-2364-4106-8382-0AA2A335BA20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0"/>
            <a:ext cx="6792044" cy="4875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273EBD-2364-4106-8382-0AA2A335BA20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750" y="123478"/>
            <a:ext cx="78105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273EBD-2364-4106-8382-0AA2A335BA20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3" y="285750"/>
            <a:ext cx="913447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5273EBD-2364-4106-8382-0AA2A335BA20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7494"/>
            <a:ext cx="4459774" cy="449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 descr="big_124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6163" y="1275606"/>
            <a:ext cx="4287837" cy="325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19685</TotalTime>
  <Words>24</Words>
  <Application>Microsoft Office PowerPoint</Application>
  <PresentationFormat>Экран (16:9)</PresentationFormat>
  <Paragraphs>13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Тема Office</vt:lpstr>
      <vt:lpstr>Специальное оформление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Володина Ольга Вячеславовна</dc:creator>
  <cp:lastModifiedBy>KozlovaTS</cp:lastModifiedBy>
  <cp:revision>1374</cp:revision>
  <cp:lastPrinted>2018-12-03T10:39:49Z</cp:lastPrinted>
  <dcterms:created xsi:type="dcterms:W3CDTF">2011-05-23T14:04:51Z</dcterms:created>
  <dcterms:modified xsi:type="dcterms:W3CDTF">2023-08-30T09:48:22Z</dcterms:modified>
</cp:coreProperties>
</file>